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media/media1.mp4" ContentType="video/unknown"/>
  <Override PartName="/ppt/media/image1.jpeg" ContentType="image/jpeg"/>
  <Override PartName="/ppt/media/image2.jpeg" ContentType="image/jpeg"/>
  <Override PartName="/ppt/media/media2.mp4" ContentType="video/unknown"/>
  <Override PartName="/ppt/media/media3.mp4" ContentType="video/unknown"/>
  <Override PartName="/ppt/media/media4.mp4" ContentType="video/unknown"/>
  <Override PartName="/ppt/media/media5.mp4" ContentType="video/unknown"/>
  <Override PartName="/ppt/media/media6.mp4" ContentType="video/unknown"/>
  <Override PartName="/ppt/media/media7.mp4" ContentType="video/unknown"/>
  <Override PartName="/ppt/media/media8.mp4" ContentType="video/unknown"/>
  <Override PartName="/ppt/media/media9.mp4" ContentType="video/unknown"/>
  <Override PartName="/ppt/media/media10.mp4" ContentType="video/unknown"/>
  <Override PartName="/ppt/media/media11.mp4" ContentType="video/unknown"/>
  <Override PartName="/ppt/media/media12.mp4" ContentType="video/unknown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</p:sldIdLst>
  <p:sldSz cx="16256000" cy="9144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2" name="Shape 9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o del título"/>
          <p:cNvSpPr txBox="1"/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pPr/>
            <a:r>
              <a:t>Texto del título</a:t>
            </a:r>
          </a:p>
        </p:txBody>
      </p:sp>
      <p:sp>
        <p:nvSpPr>
          <p:cNvPr id="12" name="Nivel de texto 1…"/>
          <p:cNvSpPr txBox="1"/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13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o del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del título</a:t>
            </a:r>
          </a:p>
        </p:txBody>
      </p:sp>
      <p:sp>
        <p:nvSpPr>
          <p:cNvPr id="21" name="Nivel de texto 1…"/>
          <p:cNvSpPr txBox="1"/>
          <p:nvPr>
            <p:ph type="body" sz="half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22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o del título"/>
          <p:cNvSpPr txBox="1"/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b="1" cap="all" sz="4000"/>
            </a:lvl1pPr>
          </a:lstStyle>
          <a:p>
            <a:pPr/>
            <a:r>
              <a:t>Texto del título</a:t>
            </a:r>
          </a:p>
        </p:txBody>
      </p:sp>
      <p:sp>
        <p:nvSpPr>
          <p:cNvPr id="30" name="Nivel de texto 1…"/>
          <p:cNvSpPr txBox="1"/>
          <p:nvPr>
            <p:ph type="body" sz="quarter" idx="1"/>
          </p:nvPr>
        </p:nvSpPr>
        <p:spPr>
          <a:xfrm>
            <a:off x="722312" y="2906713"/>
            <a:ext cx="7772401" cy="1500191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31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o del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del título</a:t>
            </a:r>
          </a:p>
        </p:txBody>
      </p:sp>
      <p:sp>
        <p:nvSpPr>
          <p:cNvPr id="39" name="Nivel de texto 1…"/>
          <p:cNvSpPr txBox="1"/>
          <p:nvPr>
            <p:ph type="body" sz="quarter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8" indent="-320038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0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o del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del título</a:t>
            </a:r>
          </a:p>
        </p:txBody>
      </p:sp>
      <p:sp>
        <p:nvSpPr>
          <p:cNvPr id="48" name="Nivel de texto 1…"/>
          <p:cNvSpPr txBox="1"/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b="1" sz="2400"/>
            </a:lvl1pPr>
            <a:lvl2pPr marL="0" indent="0">
              <a:spcBef>
                <a:spcPts val="500"/>
              </a:spcBef>
              <a:buSzTx/>
              <a:buFontTx/>
              <a:buNone/>
              <a:defRPr b="1" sz="2400"/>
            </a:lvl2pPr>
            <a:lvl3pPr marL="0" indent="0">
              <a:spcBef>
                <a:spcPts val="500"/>
              </a:spcBef>
              <a:buSzTx/>
              <a:buFontTx/>
              <a:buNone/>
              <a:defRPr b="1" sz="2400"/>
            </a:lvl3pPr>
            <a:lvl4pPr marL="0" indent="0">
              <a:spcBef>
                <a:spcPts val="500"/>
              </a:spcBef>
              <a:buSzTx/>
              <a:buFontTx/>
              <a:buNone/>
              <a:defRPr b="1" sz="2400"/>
            </a:lvl4pPr>
            <a:lvl5pPr marL="0" indent="0">
              <a:spcBef>
                <a:spcPts val="500"/>
              </a:spcBef>
              <a:buSzTx/>
              <a:buFontTx/>
              <a:buNone/>
              <a:defRPr b="1" sz="2400"/>
            </a:lvl5pPr>
          </a:lstStyle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9" name="Text Placeholder 4"/>
          <p:cNvSpPr/>
          <p:nvPr>
            <p:ph type="body" sz="quarter" idx="21"/>
          </p:nvPr>
        </p:nvSpPr>
        <p:spPr>
          <a:xfrm>
            <a:off x="4645025" y="1535112"/>
            <a:ext cx="4041775" cy="639766"/>
          </a:xfrm>
          <a:prstGeom prst="rect">
            <a:avLst/>
          </a:prstGeom>
        </p:spPr>
        <p:txBody>
          <a:bodyPr anchor="b"/>
          <a:lstStyle/>
          <a:p>
            <a:pPr/>
          </a:p>
        </p:txBody>
      </p:sp>
      <p:sp>
        <p:nvSpPr>
          <p:cNvPr id="50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o del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del título</a:t>
            </a:r>
          </a:p>
        </p:txBody>
      </p:sp>
      <p:sp>
        <p:nvSpPr>
          <p:cNvPr id="58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o del título"/>
          <p:cNvSpPr txBox="1"/>
          <p:nvPr>
            <p:ph type="title"/>
          </p:nvPr>
        </p:nvSpPr>
        <p:spPr>
          <a:xfrm>
            <a:off x="457200" y="273050"/>
            <a:ext cx="3008316" cy="1162050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Texto del título</a:t>
            </a:r>
          </a:p>
        </p:txBody>
      </p:sp>
      <p:sp>
        <p:nvSpPr>
          <p:cNvPr id="73" name="Nivel de texto 1…"/>
          <p:cNvSpPr txBox="1"/>
          <p:nvPr>
            <p:ph type="body" sz="half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74" name="Text Placeholder 3"/>
          <p:cNvSpPr/>
          <p:nvPr>
            <p:ph type="body" sz="quarter" idx="21"/>
          </p:nvPr>
        </p:nvSpPr>
        <p:spPr>
          <a:xfrm>
            <a:off x="457198" y="1435100"/>
            <a:ext cx="3008317" cy="4691063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75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o del título"/>
          <p:cNvSpPr txBox="1"/>
          <p:nvPr>
            <p:ph type="title"/>
          </p:nvPr>
        </p:nvSpPr>
        <p:spPr>
          <a:xfrm>
            <a:off x="1792288" y="4800600"/>
            <a:ext cx="5486404" cy="566738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Texto del título</a:t>
            </a:r>
          </a:p>
        </p:txBody>
      </p:sp>
      <p:sp>
        <p:nvSpPr>
          <p:cNvPr id="83" name="Picture Placeholder 2"/>
          <p:cNvSpPr/>
          <p:nvPr>
            <p:ph type="pic" sz="quarter" idx="21"/>
          </p:nvPr>
        </p:nvSpPr>
        <p:spPr>
          <a:xfrm>
            <a:off x="1792288" y="612775"/>
            <a:ext cx="5486404" cy="4114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84" name="Nivel de texto 1…"/>
          <p:cNvSpPr txBox="1"/>
          <p:nvPr>
            <p:ph type="body" sz="quarter" idx="1"/>
          </p:nvPr>
        </p:nvSpPr>
        <p:spPr>
          <a:xfrm>
            <a:off x="1792288" y="5367337"/>
            <a:ext cx="5486404" cy="80486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0">
              <a:spcBef>
                <a:spcPts val="300"/>
              </a:spcBef>
              <a:buSzTx/>
              <a:buFontTx/>
              <a:buNone/>
              <a:defRPr sz="1400"/>
            </a:lvl2pPr>
            <a:lvl3pPr marL="0" indent="0">
              <a:spcBef>
                <a:spcPts val="300"/>
              </a:spcBef>
              <a:buSzTx/>
              <a:buFontTx/>
              <a:buNone/>
              <a:defRPr sz="1400"/>
            </a:lvl3pPr>
            <a:lvl4pPr marL="0" indent="0">
              <a:spcBef>
                <a:spcPts val="300"/>
              </a:spcBef>
              <a:buSzTx/>
              <a:buFontTx/>
              <a:buNone/>
              <a:defRPr sz="1400"/>
            </a:lvl4pPr>
            <a:lvl5pPr marL="0" indent="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85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 del título"/>
          <p:cNvSpPr txBox="1"/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100000" lnSpcReduction="0"/>
          </a:bodyPr>
          <a:lstStyle/>
          <a:p>
            <a:pPr/>
            <a:r>
              <a:t>Texto del título</a:t>
            </a:r>
          </a:p>
        </p:txBody>
      </p:sp>
      <p:sp>
        <p:nvSpPr>
          <p:cNvPr id="3" name="Nivel de texto 1…"/>
          <p:cNvSpPr txBox="1"/>
          <p:nvPr>
            <p:ph type="body" idx="1"/>
          </p:nvPr>
        </p:nvSpPr>
        <p:spPr>
          <a:xfrm>
            <a:off x="9073444" y="3251200"/>
            <a:ext cx="6366935" cy="5892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/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" name="Número de diapositiva"/>
          <p:cNvSpPr txBox="1"/>
          <p:nvPr>
            <p:ph type="sldNum" sz="quarter" idx="2"/>
          </p:nvPr>
        </p:nvSpPr>
        <p:spPr>
          <a:xfrm>
            <a:off x="8428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3" Type="http://schemas.microsoft.com/office/2007/relationships/media" Target="../media/media1.mp4"/><Relationship Id="rId4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edificiopanamericano.com/" TargetMode="External"/><Relationship Id="rId3" Type="http://schemas.openxmlformats.org/officeDocument/2006/relationships/image" Target="../media/image2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3" Type="http://schemas.microsoft.com/office/2007/relationships/media" Target="../media/media2.mp4"/><Relationship Id="rId4" Type="http://schemas.openxmlformats.org/officeDocument/2006/relationships/image" Target="../media/image20.png"/><Relationship Id="rId5" Type="http://schemas.openxmlformats.org/officeDocument/2006/relationships/video" Target="../media/media3.mp4"/><Relationship Id="rId6" Type="http://schemas.microsoft.com/office/2007/relationships/media" Target="../media/media3.mp4"/><Relationship Id="rId7" Type="http://schemas.openxmlformats.org/officeDocument/2006/relationships/image" Target="../media/image21.png"/><Relationship Id="rId8" Type="http://schemas.openxmlformats.org/officeDocument/2006/relationships/video" Target="../media/media4.mp4"/><Relationship Id="rId9" Type="http://schemas.microsoft.com/office/2007/relationships/media" Target="../media/media4.mp4"/><Relationship Id="rId10" Type="http://schemas.openxmlformats.org/officeDocument/2006/relationships/image" Target="../media/image22.pn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3" Type="http://schemas.microsoft.com/office/2007/relationships/media" Target="../media/media3.mp4"/><Relationship Id="rId4" Type="http://schemas.openxmlformats.org/officeDocument/2006/relationships/image" Target="../media/image21.png"/><Relationship Id="rId5" Type="http://schemas.openxmlformats.org/officeDocument/2006/relationships/video" Target="../media/media5.mp4"/><Relationship Id="rId6" Type="http://schemas.microsoft.com/office/2007/relationships/media" Target="../media/media5.mp4"/><Relationship Id="rId7" Type="http://schemas.openxmlformats.org/officeDocument/2006/relationships/image" Target="../media/image23.png"/><Relationship Id="rId8" Type="http://schemas.openxmlformats.org/officeDocument/2006/relationships/video" Target="../media/media6.mp4"/><Relationship Id="rId9" Type="http://schemas.microsoft.com/office/2007/relationships/media" Target="../media/media6.mp4"/><Relationship Id="rId10" Type="http://schemas.openxmlformats.org/officeDocument/2006/relationships/image" Target="../media/image24.pn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video" Target="../media/media7.mp4"/><Relationship Id="rId3" Type="http://schemas.microsoft.com/office/2007/relationships/media" Target="../media/media7.mp4"/><Relationship Id="rId4" Type="http://schemas.openxmlformats.org/officeDocument/2006/relationships/image" Target="../media/image25.png"/><Relationship Id="rId5" Type="http://schemas.openxmlformats.org/officeDocument/2006/relationships/video" Target="../media/media8.mp4"/><Relationship Id="rId6" Type="http://schemas.microsoft.com/office/2007/relationships/media" Target="../media/media8.mp4"/><Relationship Id="rId7" Type="http://schemas.openxmlformats.org/officeDocument/2006/relationships/image" Target="../media/image26.png"/><Relationship Id="rId8" Type="http://schemas.openxmlformats.org/officeDocument/2006/relationships/video" Target="../media/media9.mp4"/><Relationship Id="rId9" Type="http://schemas.microsoft.com/office/2007/relationships/media" Target="../media/media9.mp4"/><Relationship Id="rId10" Type="http://schemas.openxmlformats.org/officeDocument/2006/relationships/image" Target="../media/image27.pn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video" Target="../media/media10.mp4"/><Relationship Id="rId3" Type="http://schemas.microsoft.com/office/2007/relationships/media" Target="../media/media10.mp4"/><Relationship Id="rId4" Type="http://schemas.openxmlformats.org/officeDocument/2006/relationships/image" Target="../media/image28.png"/><Relationship Id="rId5" Type="http://schemas.openxmlformats.org/officeDocument/2006/relationships/video" Target="../media/media11.mp4"/><Relationship Id="rId6" Type="http://schemas.microsoft.com/office/2007/relationships/media" Target="../media/media11.mp4"/><Relationship Id="rId7" Type="http://schemas.openxmlformats.org/officeDocument/2006/relationships/image" Target="../media/image29.png"/><Relationship Id="rId8" Type="http://schemas.openxmlformats.org/officeDocument/2006/relationships/video" Target="../media/media12.mp4"/><Relationship Id="rId9" Type="http://schemas.microsoft.com/office/2007/relationships/media" Target="../media/media12.mp4"/><Relationship Id="rId10" Type="http://schemas.openxmlformats.org/officeDocument/2006/relationships/image" Target="../media/image30.pn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n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image" Target="../media/image4.jpeg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Relationship Id="rId3" Type="http://schemas.openxmlformats.org/officeDocument/2006/relationships/image" Target="../media/image6.jpeg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png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png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png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png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png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png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png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png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png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png"/></Relationships>
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.png"/></Relationships>
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png"/></Relationships>
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5.png"/></Relationships>
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.png"/></Relationships>
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edificiopanamericano.com/" TargetMode="External"/><Relationship Id="rId3" Type="http://schemas.openxmlformats.org/officeDocument/2006/relationships/image" Target="../media/image47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WhatsApp Video 2026-05-27 at 7.02.07 PM.mp4" descr="WhatsApp Video 2026-05-27 at 7.02.07 PM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42890" y="240691"/>
            <a:ext cx="16170219" cy="866261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970" fill="hold"/>
                                        <p:tgtEl>
                                          <p:spTgt spid="9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3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0" dur="1000" fill="hold"/>
                                        <p:tgtEl>
                                          <p:spTgt spid="9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11" fill="hold" display="0">
                  <p:stCondLst>
                    <p:cond delay="indefinite"/>
                  </p:stCondLst>
                </p:cTn>
                <p:tgtEl>
                  <p:spTgt spid="94"/>
                </p:tgtEl>
              </p:cMediaNode>
            </p:video>
            <p:seq concurrent="1" prevAc="none" nextAc="seek">
              <p:cTn id="12" evtFilter="cancelBubble" nodeType="interactiveSeq" restart="whenNotActive" fill="hold">
                <p:stCondLst>
                  <p:cond delay="0" evt="onClick">
                    <p:tgtEl>
                      <p:spTgt spid="94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9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94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portada.png" descr="portada.png">
            <a:hlinkClick r:id="rId2" invalidUrl="" action="" tgtFrame="" tooltip="" history="1" highlightClick="0" endSnd="0"/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365" y="-3"/>
            <a:ext cx="16247364" cy="914400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11783" y="38100"/>
            <a:ext cx="16879566" cy="941563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68289" y="38100"/>
            <a:ext cx="16992578" cy="947867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47906" y="38100"/>
            <a:ext cx="16751812" cy="934437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02756" y="38100"/>
            <a:ext cx="16861512" cy="940556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86243" y="38100"/>
            <a:ext cx="16828486" cy="938714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87329" y="38100"/>
            <a:ext cx="16830658" cy="938835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98356" y="38100"/>
            <a:ext cx="16852712" cy="940065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80987" y="38100"/>
            <a:ext cx="16817974" cy="938127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86358" y="38100"/>
            <a:ext cx="16828716" cy="93872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97271" y="63500"/>
            <a:ext cx="16850542" cy="939944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29395" y="38100"/>
            <a:ext cx="16714790" cy="932371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57848" y="38100"/>
            <a:ext cx="16771696" cy="935546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29266" y="38100"/>
            <a:ext cx="16914532" cy="943513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496269" y="38100"/>
            <a:ext cx="17248538" cy="962145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WhatsApp Image 2026-05-29 at 10.55.21 AM (1).jpeg" descr="WhatsApp Image 2026-05-29 at 10.55.21 AM (1).jpeg"/>
          <p:cNvPicPr>
            <a:picLocks noChangeAspect="1"/>
          </p:cNvPicPr>
          <p:nvPr/>
        </p:nvPicPr>
        <p:blipFill>
          <a:blip r:embed="rId2">
            <a:extLst/>
          </a:blip>
          <a:srcRect l="7227" t="80" r="0" b="0"/>
          <a:stretch>
            <a:fillRect/>
          </a:stretch>
        </p:blipFill>
        <p:spPr>
          <a:xfrm>
            <a:off x="29593" y="7375"/>
            <a:ext cx="11310852" cy="9136626"/>
          </a:xfrm>
          <a:prstGeom prst="rect">
            <a:avLst/>
          </a:prstGeom>
          <a:ln w="12700">
            <a:miter lim="400000"/>
          </a:ln>
        </p:spPr>
      </p:pic>
      <p:pic>
        <p:nvPicPr>
          <p:cNvPr id="133" name="WhatsApp Image 2026-05-29 at 10.56.15 AM.jpeg" descr="WhatsApp Image 2026-05-29 at 10.56.15 AM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438430" y="-1"/>
            <a:ext cx="6858001" cy="9144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WhatsApp Video 2026-05-21 at 10.36.40 AM.mp4" descr="WhatsApp Video 2026-05-21 at 10.36.40 AM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233271" y="0"/>
            <a:ext cx="5142156" cy="9144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36" name="WhatsApp Video 2026-05-21 at 9.50.11 AM.mp4" descr="WhatsApp Video 2026-05-21 at 9.50.11 AM.mp4"/>
          <p:cNvPicPr>
            <a:picLocks noChangeAspect="0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5568111" y="0"/>
            <a:ext cx="5142156" cy="9144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37" name="WhatsApp Video 2026-05-21 at 9.50.12 AM.mp4" descr="WhatsApp Video 2026-05-21 at 9.50.12 AM.mp4"/>
          <p:cNvPicPr>
            <a:picLocks noChangeAspect="0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0902950" y="-1"/>
            <a:ext cx="5142156" cy="9144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418" fill="hold"/>
                                        <p:tgtEl>
                                          <p:spTgt spid="1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6897" fill="hold"/>
                                        <p:tgtEl>
                                          <p:spTgt spid="1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mediacall" nodeType="clickEffect" presetSubtype="0" presetID="1" grpId="3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0414" fill="hold"/>
                                        <p:tgtEl>
                                          <p:spTgt spid="1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15" fill="hold" display="0">
                  <p:stCondLst>
                    <p:cond delay="indefinite"/>
                  </p:stCondLst>
                </p:cTn>
                <p:tgtEl>
                  <p:spTgt spid="135"/>
                </p:tgtEl>
              </p:cMediaNode>
            </p:video>
            <p:seq concurrent="1" prevAc="none" nextAc="seek">
              <p:cTn id="16" evtFilter="cancelBubble" nodeType="interactiveSeq" restart="whenNotActive" fill="hold">
                <p:stCondLst>
                  <p:cond delay="0" evt="onClick">
                    <p:tgtEl>
                      <p:spTgt spid="135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1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35"/>
                  </p:tgtEl>
                </p:cond>
              </p:nextCondLst>
            </p:seq>
            <p:video fullScrn="0">
              <p:cMediaNode mute="0" showWhenStopped="1" numSld="1" vol="100000">
                <p:cTn id="21" fill="hold" display="0">
                  <p:stCondLst>
                    <p:cond delay="indefinite"/>
                  </p:stCondLst>
                </p:cTn>
                <p:tgtEl>
                  <p:spTgt spid="136"/>
                </p:tgtEl>
              </p:cMediaNode>
            </p:video>
            <p:seq concurrent="1" prevAc="none" nextAc="seek">
              <p:cTn id="22" evtFilter="cancelBubble" nodeType="interactiveSeq" restart="whenNotActive" fill="hold">
                <p:stCondLst>
                  <p:cond delay="0" evt="onClick">
                    <p:tgtEl>
                      <p:spTgt spid="136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6" dur="1" fill="hold"/>
                                        <p:tgtEl>
                                          <p:spTgt spid="1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36"/>
                  </p:tgtEl>
                </p:cond>
              </p:nextCondLst>
            </p:seq>
            <p:video fullScrn="0">
              <p:cMediaNode mute="0" showWhenStopped="1" numSld="1" vol="100000">
                <p:cTn id="27" fill="hold" display="0">
                  <p:stCondLst>
                    <p:cond delay="indefinite"/>
                  </p:stCondLst>
                </p:cTn>
                <p:tgtEl>
                  <p:spTgt spid="137"/>
                </p:tgtEl>
              </p:cMediaNode>
            </p:video>
            <p:seq concurrent="1" prevAc="none" nextAc="seek">
              <p:cTn id="28" evtFilter="cancelBubble" nodeType="interactiveSeq" restart="whenNotActive" fill="hold">
                <p:stCondLst>
                  <p:cond delay="0" evt="onClick">
                    <p:tgtEl>
                      <p:spTgt spid="137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2" dur="1" fill="hold"/>
                                        <p:tgtEl>
                                          <p:spTgt spid="1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37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WhatsApp Video 2026-05-21 at 9.50.11 AM.mp4" descr="WhatsApp Video 2026-05-21 at 9.50.11 AM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241707" y="0"/>
            <a:ext cx="5142156" cy="9144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0" name="WhatsApp Video 2026-05-21 at 9.36.07 AM (1).mp4" descr="WhatsApp Video 2026-05-21 at 9.36.07 AM (1).mp4"/>
          <p:cNvPicPr>
            <a:picLocks noChangeAspect="0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5598231" y="0"/>
            <a:ext cx="5142157" cy="9144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1" name="WhatsApp Video 2026-05-21 at 9.36.07 AM.mp4" descr="WhatsApp Video 2026-05-21 at 9.36.07 AM.mp4"/>
          <p:cNvPicPr>
            <a:picLocks noChangeAspect="0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0954756" y="0"/>
            <a:ext cx="5142156" cy="9144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97" fill="hold"/>
                                        <p:tgtEl>
                                          <p:spTgt spid="1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0141" fill="hold"/>
                                        <p:tgtEl>
                                          <p:spTgt spid="1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mediacall" nodeType="clickEffect" presetSubtype="0" presetID="1" grpId="3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64498" fill="hold"/>
                                        <p:tgtEl>
                                          <p:spTgt spid="1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15" fill="hold" display="0">
                  <p:stCondLst>
                    <p:cond delay="indefinite"/>
                  </p:stCondLst>
                </p:cTn>
                <p:tgtEl>
                  <p:spTgt spid="139"/>
                </p:tgtEl>
              </p:cMediaNode>
            </p:video>
            <p:seq concurrent="1" prevAc="none" nextAc="seek">
              <p:cTn id="16" evtFilter="cancelBubble" nodeType="interactiveSeq" restart="whenNotActive" fill="hold">
                <p:stCondLst>
                  <p:cond delay="0" evt="onClick">
                    <p:tgtEl>
                      <p:spTgt spid="139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1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39"/>
                  </p:tgtEl>
                </p:cond>
              </p:nextCondLst>
            </p:seq>
            <p:video fullScrn="0">
              <p:cMediaNode mute="0" showWhenStopped="1" numSld="1" vol="100000">
                <p:cTn id="21" fill="hold" display="0">
                  <p:stCondLst>
                    <p:cond delay="indefinite"/>
                  </p:stCondLst>
                </p:cTn>
                <p:tgtEl>
                  <p:spTgt spid="140"/>
                </p:tgtEl>
              </p:cMediaNode>
            </p:video>
            <p:seq concurrent="1" prevAc="none" nextAc="seek">
              <p:cTn id="22" evtFilter="cancelBubble" nodeType="interactiveSeq" restart="whenNotActive" fill="hold">
                <p:stCondLst>
                  <p:cond delay="0" evt="onClick">
                    <p:tgtEl>
                      <p:spTgt spid="140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6" dur="1" fill="hold"/>
                                        <p:tgtEl>
                                          <p:spTgt spid="1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40"/>
                  </p:tgtEl>
                </p:cond>
              </p:nextCondLst>
            </p:seq>
            <p:video fullScrn="0">
              <p:cMediaNode mute="0" showWhenStopped="1" numSld="1" vol="100000">
                <p:cTn id="27" fill="hold" display="0">
                  <p:stCondLst>
                    <p:cond delay="indefinite"/>
                  </p:stCondLst>
                </p:cTn>
                <p:tgtEl>
                  <p:spTgt spid="141"/>
                </p:tgtEl>
              </p:cMediaNode>
            </p:video>
            <p:seq concurrent="1" prevAc="none" nextAc="seek">
              <p:cTn id="28" evtFilter="cancelBubble" nodeType="interactiveSeq" restart="whenNotActive" fill="hold">
                <p:stCondLst>
                  <p:cond delay="0" evt="onClick">
                    <p:tgtEl>
                      <p:spTgt spid="141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2" dur="1" fill="hold"/>
                                        <p:tgtEl>
                                          <p:spTgt spid="1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41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WhatsApp Video 2026-05-21 at 9.16.00 AM (1).mp4" descr="WhatsApp Video 2026-05-21 at 9.16.00 AM (1)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315748" y="-1"/>
            <a:ext cx="5142156" cy="9144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4" name="WhatsApp Video 2026-05-21 at 9.16.00 AM.mp4" descr="WhatsApp Video 2026-05-21 at 9.16.00 AM.mp4"/>
          <p:cNvPicPr>
            <a:picLocks noChangeAspect="0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5637876" y="-1"/>
            <a:ext cx="5142156" cy="9144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5" name="WhatsApp Video 2026-05-21 at 9.11.47 AM.mp4" descr="WhatsApp Video 2026-05-21 at 9.11.47 AM.mp4"/>
          <p:cNvPicPr>
            <a:picLocks noChangeAspect="0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0960005" y="-1"/>
            <a:ext cx="5142156" cy="9144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185" fill="hold"/>
                                        <p:tgtEl>
                                          <p:spTgt spid="1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8957" fill="hold"/>
                                        <p:tgtEl>
                                          <p:spTgt spid="14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mediacall" nodeType="clickEffect" presetSubtype="0" presetID="1" grpId="3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2002" fill="hold"/>
                                        <p:tgtEl>
                                          <p:spTgt spid="1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15" fill="hold" display="0">
                  <p:stCondLst>
                    <p:cond delay="indefinite"/>
                  </p:stCondLst>
                </p:cTn>
                <p:tgtEl>
                  <p:spTgt spid="143"/>
                </p:tgtEl>
              </p:cMediaNode>
            </p:video>
            <p:seq concurrent="1" prevAc="none" nextAc="seek">
              <p:cTn id="16" evtFilter="cancelBubble" nodeType="interactiveSeq" restart="whenNotActive" fill="hold">
                <p:stCondLst>
                  <p:cond delay="0" evt="onClick">
                    <p:tgtEl>
                      <p:spTgt spid="143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1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43"/>
                  </p:tgtEl>
                </p:cond>
              </p:nextCondLst>
            </p:seq>
            <p:video fullScrn="0">
              <p:cMediaNode mute="0" showWhenStopped="1" numSld="1" vol="100000">
                <p:cTn id="21" fill="hold" display="0">
                  <p:stCondLst>
                    <p:cond delay="indefinite"/>
                  </p:stCondLst>
                </p:cTn>
                <p:tgtEl>
                  <p:spTgt spid="144"/>
                </p:tgtEl>
              </p:cMediaNode>
            </p:video>
            <p:seq concurrent="1" prevAc="none" nextAc="seek">
              <p:cTn id="22" evtFilter="cancelBubble" nodeType="interactiveSeq" restart="whenNotActive" fill="hold">
                <p:stCondLst>
                  <p:cond delay="0" evt="onClick">
                    <p:tgtEl>
                      <p:spTgt spid="144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6" dur="1" fill="hold"/>
                                        <p:tgtEl>
                                          <p:spTgt spid="14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44"/>
                  </p:tgtEl>
                </p:cond>
              </p:nextCondLst>
            </p:seq>
            <p:video fullScrn="0">
              <p:cMediaNode mute="0" showWhenStopped="1" numSld="1" vol="100000">
                <p:cTn id="27" fill="hold" display="0">
                  <p:stCondLst>
                    <p:cond delay="indefinite"/>
                  </p:stCondLst>
                </p:cTn>
                <p:tgtEl>
                  <p:spTgt spid="145"/>
                </p:tgtEl>
              </p:cMediaNode>
            </p:video>
            <p:seq concurrent="1" prevAc="none" nextAc="seek">
              <p:cTn id="28" evtFilter="cancelBubble" nodeType="interactiveSeq" restart="whenNotActive" fill="hold">
                <p:stCondLst>
                  <p:cond delay="0" evt="onClick">
                    <p:tgtEl>
                      <p:spTgt spid="145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2" dur="1" fill="hold"/>
                                        <p:tgtEl>
                                          <p:spTgt spid="1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45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WhatsApp Video 2026-05-21 at 9.11.46 AM (5).mp4" descr="WhatsApp Video 2026-05-21 at 9.11.46 AM (5)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232459" y="0"/>
            <a:ext cx="5142156" cy="9144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8" name="WhatsApp Video 2026-05-21 at 9.11.46 AM.mp4" descr="WhatsApp Video 2026-05-21 at 9.11.46 AM.mp4"/>
          <p:cNvPicPr>
            <a:picLocks noChangeAspect="0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5612158" y="0"/>
            <a:ext cx="5142157" cy="9144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9" name="WhatsApp Video 2026-05-21 at 9.11.46 AM (4).mp4" descr="WhatsApp Video 2026-05-21 at 9.11.46 AM (4).mp4"/>
          <p:cNvPicPr>
            <a:picLocks noChangeAspect="0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0991859" y="-1"/>
            <a:ext cx="5142156" cy="9144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41" fill="hold"/>
                                        <p:tgtEl>
                                          <p:spTgt spid="1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68432" fill="hold"/>
                                        <p:tgtEl>
                                          <p:spTgt spid="14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mediacall" nodeType="clickEffect" presetSubtype="0" presetID="1" grpId="3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9097" fill="hold"/>
                                        <p:tgtEl>
                                          <p:spTgt spid="1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15" fill="hold" display="0">
                  <p:stCondLst>
                    <p:cond delay="indefinite"/>
                  </p:stCondLst>
                </p:cTn>
                <p:tgtEl>
                  <p:spTgt spid="147"/>
                </p:tgtEl>
              </p:cMediaNode>
            </p:video>
            <p:seq concurrent="1" prevAc="none" nextAc="seek">
              <p:cTn id="16" evtFilter="cancelBubble" nodeType="interactiveSeq" restart="whenNotActive" fill="hold">
                <p:stCondLst>
                  <p:cond delay="0" evt="onClick">
                    <p:tgtEl>
                      <p:spTgt spid="147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1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47"/>
                  </p:tgtEl>
                </p:cond>
              </p:nextCondLst>
            </p:seq>
            <p:video fullScrn="0">
              <p:cMediaNode mute="0" showWhenStopped="1" numSld="1" vol="100000">
                <p:cTn id="21" fill="hold" display="0">
                  <p:stCondLst>
                    <p:cond delay="indefinite"/>
                  </p:stCondLst>
                </p:cTn>
                <p:tgtEl>
                  <p:spTgt spid="148"/>
                </p:tgtEl>
              </p:cMediaNode>
            </p:video>
            <p:seq concurrent="1" prevAc="none" nextAc="seek">
              <p:cTn id="22" evtFilter="cancelBubble" nodeType="interactiveSeq" restart="whenNotActive" fill="hold">
                <p:stCondLst>
                  <p:cond delay="0" evt="onClick">
                    <p:tgtEl>
                      <p:spTgt spid="148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6" dur="1" fill="hold"/>
                                        <p:tgtEl>
                                          <p:spTgt spid="14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48"/>
                  </p:tgtEl>
                </p:cond>
              </p:nextCondLst>
            </p:seq>
            <p:video fullScrn="0">
              <p:cMediaNode mute="0" showWhenStopped="1" numSld="1" vol="100000">
                <p:cTn id="27" fill="hold" display="0">
                  <p:stCondLst>
                    <p:cond delay="indefinite"/>
                  </p:stCondLst>
                </p:cTn>
                <p:tgtEl>
                  <p:spTgt spid="149"/>
                </p:tgtEl>
              </p:cMediaNode>
            </p:video>
            <p:seq concurrent="1" prevAc="none" nextAc="seek">
              <p:cTn id="28" evtFilter="cancelBubble" nodeType="interactiveSeq" restart="whenNotActive" fill="hold">
                <p:stCondLst>
                  <p:cond delay="0" evt="onClick">
                    <p:tgtEl>
                      <p:spTgt spid="149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2" dur="1" fill="hold"/>
                                        <p:tgtEl>
                                          <p:spTgt spid="1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49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60975" y="38100"/>
            <a:ext cx="16977950" cy="947051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WhatsApp Image 2026-05-29 at 10.38.46 AM.jpeg" descr="WhatsApp Image 2026-05-29 at 10.38.46 AM.jpeg"/>
          <p:cNvPicPr>
            <a:picLocks noChangeAspect="1"/>
          </p:cNvPicPr>
          <p:nvPr/>
        </p:nvPicPr>
        <p:blipFill>
          <a:blip r:embed="rId2">
            <a:extLst/>
          </a:blip>
          <a:srcRect l="0" t="10382" r="0" b="1625"/>
          <a:stretch>
            <a:fillRect/>
          </a:stretch>
        </p:blipFill>
        <p:spPr>
          <a:xfrm>
            <a:off x="8546955" y="-1"/>
            <a:ext cx="7793903" cy="9144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4" name="WhatsApp Image 2026-05-29 at 10.36.45 AM.jpeg" descr="WhatsApp Image 2026-05-29 at 10.36.45 AM.jpeg"/>
          <p:cNvPicPr>
            <a:picLocks noChangeAspect="1"/>
          </p:cNvPicPr>
          <p:nvPr/>
        </p:nvPicPr>
        <p:blipFill>
          <a:blip r:embed="rId3">
            <a:extLst/>
          </a:blip>
          <a:srcRect l="0" t="0" r="0" b="8186"/>
          <a:stretch>
            <a:fillRect/>
          </a:stretch>
        </p:blipFill>
        <p:spPr>
          <a:xfrm>
            <a:off x="90068" y="-11894"/>
            <a:ext cx="8222042" cy="1006525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WhatsApp Image 2026-05-29 at 10.36.44 AM.jpeg" descr="WhatsApp Image 2026-05-29 at 10.36.44 AM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0635" y="-1"/>
            <a:ext cx="12192001" cy="9144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7" name="WhatsApp Image 2026-05-29 at 10.36.43 AM.jpeg" descr="WhatsApp Image 2026-05-29 at 10.36.43 AM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424725" y="0"/>
            <a:ext cx="6858001" cy="9144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14925" y="38100"/>
            <a:ext cx="16885850" cy="94191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51663" y="38100"/>
            <a:ext cx="16959326" cy="946012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71960" y="38100"/>
            <a:ext cx="16799920" cy="937120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55220" y="38100"/>
            <a:ext cx="16766440" cy="935253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foto_panamericano_007.png" descr="foto_panamericano_007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65" y="-230190"/>
            <a:ext cx="16703691" cy="940082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75274" y="38100"/>
            <a:ext cx="16806548" cy="937490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57334" y="38100"/>
            <a:ext cx="16770668" cy="93548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00584" y="38100"/>
            <a:ext cx="16857168" cy="940314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8100"/>
            <a:ext cx="16776099" cy="935791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8100"/>
            <a:ext cx="16743231" cy="933958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8100"/>
            <a:ext cx="16763413" cy="935084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8100"/>
            <a:ext cx="16753263" cy="934518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ChatGPT Image 25 may 2026, 11_24_03 a.m..png" descr="ChatGPT Image 25 may 2026, 11_24_03 a.m..png"/>
          <p:cNvPicPr>
            <a:picLocks noChangeAspect="1"/>
          </p:cNvPicPr>
          <p:nvPr/>
        </p:nvPicPr>
        <p:blipFill>
          <a:blip r:embed="rId2">
            <a:extLst/>
          </a:blip>
          <a:srcRect l="0" t="3014" r="0" b="0"/>
          <a:stretch>
            <a:fillRect/>
          </a:stretch>
        </p:blipFill>
        <p:spPr>
          <a:xfrm>
            <a:off x="0" y="540636"/>
            <a:ext cx="16256002" cy="832140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Picture 2" descr="Picture 2">
            <a:hlinkClick r:id="rId2" invalidUrl="" action="" tgtFrame="" tooltip="" history="1" highlightClick="0" endSnd="0"/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38100"/>
            <a:ext cx="16748930" cy="93427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